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1" r:id="rId5"/>
    <p:sldId id="267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18" d="100"/>
          <a:sy n="118" d="100"/>
        </p:scale>
        <p:origin x="-135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wmf>
</file>

<file path=ppt/media/image2.wmf>
</file>

<file path=ppt/media/image3.wmf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09F3C-62E2-4DA9-A210-00E23537DF8E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39186F-A263-4308-9E61-AE2D0AD60D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327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7FB550-AA0A-41F9-9080-559ADCA8F3AE}" type="slidenum">
              <a:rPr lang="en-US" altLang="ko-KR"/>
              <a:pPr/>
              <a:t>1</a:t>
            </a:fld>
            <a:endParaRPr lang="en-US" altLang="ko-KR"/>
          </a:p>
        </p:txBody>
      </p:sp>
      <p:sp>
        <p:nvSpPr>
          <p:cNvPr id="26626" name="Rectangle 7"/>
          <p:cNvSpPr txBox="1">
            <a:spLocks noGrp="1" noChangeArrowheads="1"/>
          </p:cNvSpPr>
          <p:nvPr/>
        </p:nvSpPr>
        <p:spPr bwMode="auto">
          <a:xfrm>
            <a:off x="3883852" y="8685331"/>
            <a:ext cx="297254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157" tIns="45578" rIns="91157" bIns="45578" anchor="b"/>
          <a:lstStyle/>
          <a:p>
            <a:pPr algn="r"/>
            <a:fld id="{312A2F15-0EA3-4098-9058-BEC4AEFE24DF}" type="slidenum">
              <a:rPr lang="en-US" altLang="ko-KR" sz="1200">
                <a:solidFill>
                  <a:srgbClr val="000000"/>
                </a:solidFill>
              </a:rPr>
              <a:pPr algn="r"/>
              <a:t>1</a:t>
            </a:fld>
            <a:endParaRPr lang="en-US" altLang="ko-KR" sz="1200">
              <a:solidFill>
                <a:srgbClr val="000000"/>
              </a:solidFill>
            </a:endParaRPr>
          </a:p>
        </p:txBody>
      </p:sp>
      <p:sp>
        <p:nvSpPr>
          <p:cNvPr id="26627" name="Rectangle 3"/>
          <p:cNvSpPr txBox="1">
            <a:spLocks noGrp="1" noChangeArrowheads="1"/>
          </p:cNvSpPr>
          <p:nvPr/>
        </p:nvSpPr>
        <p:spPr bwMode="auto">
          <a:xfrm>
            <a:off x="3883852" y="1"/>
            <a:ext cx="297414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452" tIns="0" rIns="18452" bIns="0"/>
          <a:lstStyle/>
          <a:p>
            <a:pPr algn="r" defTabSz="731838" latinLnBrk="0"/>
            <a:r>
              <a:rPr lang="en-US" altLang="ko-KR" sz="900" i="1">
                <a:solidFill>
                  <a:srgbClr val="000000"/>
                </a:solidFill>
                <a:latin typeface="Arial" charset="0"/>
                <a:ea typeface="돋움" pitchFamily="50" charset="-127"/>
              </a:rPr>
              <a:t>2011-04-10</a:t>
            </a:r>
          </a:p>
        </p:txBody>
      </p:sp>
      <p:sp>
        <p:nvSpPr>
          <p:cNvPr id="2662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3738"/>
            <a:ext cx="4554538" cy="3416300"/>
          </a:xfrm>
          <a:ln/>
        </p:spPr>
      </p:sp>
      <p:sp>
        <p:nvSpPr>
          <p:cNvPr id="266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507" y="4341196"/>
            <a:ext cx="5027384" cy="4119210"/>
          </a:xfrm>
        </p:spPr>
        <p:txBody>
          <a:bodyPr lIns="89223" tIns="44610" rIns="89223" bIns="44610"/>
          <a:lstStyle/>
          <a:p>
            <a:pPr defTabSz="747713"/>
            <a:endParaRPr lang="ko-KR" altLang="ko-K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179638C-3E5F-4A83-A63F-CB2DD341409B}" type="slidenum">
              <a:rPr lang="en-US" altLang="ko-KR"/>
              <a:pPr/>
              <a:t>2</a:t>
            </a:fld>
            <a:endParaRPr lang="en-US" altLang="ko-KR"/>
          </a:p>
        </p:txBody>
      </p:sp>
      <p:sp>
        <p:nvSpPr>
          <p:cNvPr id="29698" name="Rectangle 7"/>
          <p:cNvSpPr txBox="1">
            <a:spLocks noGrp="1" noChangeArrowheads="1"/>
          </p:cNvSpPr>
          <p:nvPr/>
        </p:nvSpPr>
        <p:spPr bwMode="auto">
          <a:xfrm>
            <a:off x="3883852" y="8685331"/>
            <a:ext cx="297254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157" tIns="45578" rIns="91157" bIns="45578" anchor="b"/>
          <a:lstStyle/>
          <a:p>
            <a:pPr algn="r"/>
            <a:fld id="{E692CE64-3B7D-4E77-8F23-5B94F9BC0975}" type="slidenum">
              <a:rPr lang="en-US" altLang="ko-KR" sz="1200">
                <a:solidFill>
                  <a:srgbClr val="000000"/>
                </a:solidFill>
              </a:rPr>
              <a:pPr algn="r"/>
              <a:t>2</a:t>
            </a:fld>
            <a:endParaRPr lang="en-US" altLang="ko-KR" sz="1200">
              <a:solidFill>
                <a:srgbClr val="000000"/>
              </a:solidFill>
            </a:endParaRPr>
          </a:p>
        </p:txBody>
      </p:sp>
      <p:sp>
        <p:nvSpPr>
          <p:cNvPr id="29699" name="Rectangle 3"/>
          <p:cNvSpPr txBox="1">
            <a:spLocks noGrp="1" noChangeArrowheads="1"/>
          </p:cNvSpPr>
          <p:nvPr/>
        </p:nvSpPr>
        <p:spPr bwMode="auto">
          <a:xfrm>
            <a:off x="3883852" y="1"/>
            <a:ext cx="297414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452" tIns="0" rIns="18452" bIns="0"/>
          <a:lstStyle/>
          <a:p>
            <a:pPr algn="r" defTabSz="731838" latinLnBrk="0"/>
            <a:r>
              <a:rPr lang="en-US" altLang="ko-KR" sz="900" i="1">
                <a:solidFill>
                  <a:srgbClr val="000000"/>
                </a:solidFill>
                <a:latin typeface="Arial" charset="0"/>
                <a:ea typeface="돋움" pitchFamily="50" charset="-127"/>
              </a:rPr>
              <a:t>2011-04-10</a:t>
            </a:r>
          </a:p>
        </p:txBody>
      </p:sp>
      <p:sp>
        <p:nvSpPr>
          <p:cNvPr id="2970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3738"/>
            <a:ext cx="4554538" cy="3416300"/>
          </a:xfrm>
          <a:ln/>
        </p:spPr>
      </p:sp>
      <p:sp>
        <p:nvSpPr>
          <p:cNvPr id="2970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507" y="4341196"/>
            <a:ext cx="5027384" cy="4119210"/>
          </a:xfrm>
        </p:spPr>
        <p:txBody>
          <a:bodyPr lIns="89223" tIns="44610" rIns="89223" bIns="44610"/>
          <a:lstStyle/>
          <a:p>
            <a:pPr defTabSz="747713"/>
            <a:endParaRPr lang="ko-KR" altLang="ko-K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18033A7-59A9-4D2C-BB45-89246974AE95}" type="slidenum">
              <a:rPr lang="en-US" altLang="ko-KR"/>
              <a:pPr/>
              <a:t>3</a:t>
            </a:fld>
            <a:endParaRPr lang="en-US" altLang="ko-KR"/>
          </a:p>
        </p:txBody>
      </p:sp>
      <p:sp>
        <p:nvSpPr>
          <p:cNvPr id="68610" name="Rectangle 7"/>
          <p:cNvSpPr txBox="1">
            <a:spLocks noGrp="1" noChangeArrowheads="1"/>
          </p:cNvSpPr>
          <p:nvPr/>
        </p:nvSpPr>
        <p:spPr bwMode="auto">
          <a:xfrm>
            <a:off x="3883852" y="8685331"/>
            <a:ext cx="297254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157" tIns="45578" rIns="91157" bIns="45578" anchor="b"/>
          <a:lstStyle/>
          <a:p>
            <a:pPr algn="r"/>
            <a:fld id="{DADE4DF2-E5E7-4500-934A-EC6E0A4D0672}" type="slidenum">
              <a:rPr lang="en-US" altLang="ko-KR" sz="1200"/>
              <a:pPr algn="r"/>
              <a:t>3</a:t>
            </a:fld>
            <a:endParaRPr lang="en-US" altLang="ko-KR" sz="1200"/>
          </a:p>
        </p:txBody>
      </p:sp>
      <p:sp>
        <p:nvSpPr>
          <p:cNvPr id="68611" name="Rectangle 3"/>
          <p:cNvSpPr txBox="1">
            <a:spLocks noGrp="1" noChangeArrowheads="1"/>
          </p:cNvSpPr>
          <p:nvPr/>
        </p:nvSpPr>
        <p:spPr bwMode="auto">
          <a:xfrm>
            <a:off x="3883852" y="1"/>
            <a:ext cx="297414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452" tIns="0" rIns="18452" bIns="0"/>
          <a:lstStyle/>
          <a:p>
            <a:pPr algn="r" defTabSz="731838" latinLnBrk="0"/>
            <a:r>
              <a:rPr lang="en-US" altLang="ko-KR" sz="900" i="1">
                <a:latin typeface="Arial" charset="0"/>
                <a:ea typeface="돋움" pitchFamily="50" charset="-127"/>
              </a:rPr>
              <a:t>2011-04-10</a:t>
            </a:r>
          </a:p>
        </p:txBody>
      </p:sp>
      <p:sp>
        <p:nvSpPr>
          <p:cNvPr id="6861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3738"/>
            <a:ext cx="4554538" cy="3416300"/>
          </a:xfrm>
          <a:ln/>
        </p:spPr>
      </p:sp>
      <p:sp>
        <p:nvSpPr>
          <p:cNvPr id="6861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507" y="4341196"/>
            <a:ext cx="5027384" cy="4119210"/>
          </a:xfrm>
        </p:spPr>
        <p:txBody>
          <a:bodyPr lIns="89223" tIns="44610" rIns="89223" bIns="44610"/>
          <a:lstStyle/>
          <a:p>
            <a:pPr defTabSz="747713"/>
            <a:endParaRPr lang="ko-KR" altLang="ko-K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18033A7-59A9-4D2C-BB45-89246974AE95}" type="slidenum">
              <a:rPr lang="en-US" altLang="ko-KR"/>
              <a:pPr/>
              <a:t>4</a:t>
            </a:fld>
            <a:endParaRPr lang="en-US" altLang="ko-KR"/>
          </a:p>
        </p:txBody>
      </p:sp>
      <p:sp>
        <p:nvSpPr>
          <p:cNvPr id="68610" name="Rectangle 7"/>
          <p:cNvSpPr txBox="1">
            <a:spLocks noGrp="1" noChangeArrowheads="1"/>
          </p:cNvSpPr>
          <p:nvPr/>
        </p:nvSpPr>
        <p:spPr bwMode="auto">
          <a:xfrm>
            <a:off x="3883852" y="8685331"/>
            <a:ext cx="297254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157" tIns="45578" rIns="91157" bIns="45578" anchor="b"/>
          <a:lstStyle/>
          <a:p>
            <a:pPr algn="r"/>
            <a:fld id="{DADE4DF2-E5E7-4500-934A-EC6E0A4D0672}" type="slidenum">
              <a:rPr lang="en-US" altLang="ko-KR" sz="1200"/>
              <a:pPr algn="r"/>
              <a:t>4</a:t>
            </a:fld>
            <a:endParaRPr lang="en-US" altLang="ko-KR" sz="1200"/>
          </a:p>
        </p:txBody>
      </p:sp>
      <p:sp>
        <p:nvSpPr>
          <p:cNvPr id="68611" name="Rectangle 3"/>
          <p:cNvSpPr txBox="1">
            <a:spLocks noGrp="1" noChangeArrowheads="1"/>
          </p:cNvSpPr>
          <p:nvPr/>
        </p:nvSpPr>
        <p:spPr bwMode="auto">
          <a:xfrm>
            <a:off x="3883852" y="1"/>
            <a:ext cx="297414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452" tIns="0" rIns="18452" bIns="0"/>
          <a:lstStyle/>
          <a:p>
            <a:pPr algn="r" defTabSz="731838" latinLnBrk="0"/>
            <a:r>
              <a:rPr lang="en-US" altLang="ko-KR" sz="900" i="1">
                <a:latin typeface="Arial" charset="0"/>
                <a:ea typeface="돋움" pitchFamily="50" charset="-127"/>
              </a:rPr>
              <a:t>2011-04-10</a:t>
            </a:r>
          </a:p>
        </p:txBody>
      </p:sp>
      <p:sp>
        <p:nvSpPr>
          <p:cNvPr id="6861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3738"/>
            <a:ext cx="4554538" cy="3416300"/>
          </a:xfrm>
          <a:ln/>
        </p:spPr>
      </p:sp>
      <p:sp>
        <p:nvSpPr>
          <p:cNvPr id="6861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507" y="4341196"/>
            <a:ext cx="5027384" cy="4119210"/>
          </a:xfrm>
        </p:spPr>
        <p:txBody>
          <a:bodyPr lIns="89223" tIns="44610" rIns="89223" bIns="44610"/>
          <a:lstStyle/>
          <a:p>
            <a:pPr defTabSz="747713"/>
            <a:endParaRPr lang="ko-KR" altLang="ko-K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18033A7-59A9-4D2C-BB45-89246974AE95}" type="slidenum">
              <a:rPr lang="en-US" altLang="ko-KR"/>
              <a:pPr/>
              <a:t>5</a:t>
            </a:fld>
            <a:endParaRPr lang="en-US" altLang="ko-KR"/>
          </a:p>
        </p:txBody>
      </p:sp>
      <p:sp>
        <p:nvSpPr>
          <p:cNvPr id="68610" name="Rectangle 7"/>
          <p:cNvSpPr txBox="1">
            <a:spLocks noGrp="1" noChangeArrowheads="1"/>
          </p:cNvSpPr>
          <p:nvPr/>
        </p:nvSpPr>
        <p:spPr bwMode="auto">
          <a:xfrm>
            <a:off x="3883852" y="8685331"/>
            <a:ext cx="297254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157" tIns="45578" rIns="91157" bIns="45578" anchor="b"/>
          <a:lstStyle/>
          <a:p>
            <a:pPr algn="r"/>
            <a:fld id="{DADE4DF2-E5E7-4500-934A-EC6E0A4D0672}" type="slidenum">
              <a:rPr lang="en-US" altLang="ko-KR" sz="1200"/>
              <a:pPr algn="r"/>
              <a:t>5</a:t>
            </a:fld>
            <a:endParaRPr lang="en-US" altLang="ko-KR" sz="1200"/>
          </a:p>
        </p:txBody>
      </p:sp>
      <p:sp>
        <p:nvSpPr>
          <p:cNvPr id="68611" name="Rectangle 3"/>
          <p:cNvSpPr txBox="1">
            <a:spLocks noGrp="1" noChangeArrowheads="1"/>
          </p:cNvSpPr>
          <p:nvPr/>
        </p:nvSpPr>
        <p:spPr bwMode="auto">
          <a:xfrm>
            <a:off x="3883852" y="1"/>
            <a:ext cx="297414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452" tIns="0" rIns="18452" bIns="0"/>
          <a:lstStyle/>
          <a:p>
            <a:pPr algn="r" defTabSz="731838" latinLnBrk="0"/>
            <a:r>
              <a:rPr lang="en-US" altLang="ko-KR" sz="900" i="1">
                <a:latin typeface="Arial" charset="0"/>
                <a:ea typeface="돋움" pitchFamily="50" charset="-127"/>
              </a:rPr>
              <a:t>2011-04-10</a:t>
            </a:r>
          </a:p>
        </p:txBody>
      </p:sp>
      <p:sp>
        <p:nvSpPr>
          <p:cNvPr id="6861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47942" y="693886"/>
            <a:ext cx="5376531" cy="3416504"/>
          </a:xfrm>
          <a:ln/>
        </p:spPr>
      </p:sp>
      <p:sp>
        <p:nvSpPr>
          <p:cNvPr id="6861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507" y="4341196"/>
            <a:ext cx="5027384" cy="4119210"/>
          </a:xfrm>
        </p:spPr>
        <p:txBody>
          <a:bodyPr lIns="89223" tIns="44610" rIns="89223" bIns="44610"/>
          <a:lstStyle/>
          <a:p>
            <a:pPr defTabSz="747713"/>
            <a:endParaRPr lang="ko-KR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203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166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358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69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19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185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318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940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57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274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551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6CE69-34C6-4090-B8E1-445A9C3D81FA}" type="datetimeFigureOut">
              <a:rPr lang="ko-KR" altLang="en-US" smtClean="0"/>
              <a:t>2019-08-12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16256-391C-4AD3-BD63-753ECDD2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41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11.doc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2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PowerPoint_Presentation2.pptx"/><Relationship Id="rId5" Type="http://schemas.openxmlformats.org/officeDocument/2006/relationships/image" Target="../media/image1.wmf"/><Relationship Id="rId4" Type="http://schemas.openxmlformats.org/officeDocument/2006/relationships/package" Target="../embeddings/Microsoft_PowerPoint_Presentation1.pptx"/><Relationship Id="rId9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Text Box 9"/>
          <p:cNvSpPr txBox="1">
            <a:spLocks noChangeArrowheads="1"/>
          </p:cNvSpPr>
          <p:nvPr/>
        </p:nvSpPr>
        <p:spPr bwMode="auto">
          <a:xfrm>
            <a:off x="527538" y="3314013"/>
            <a:ext cx="1221148" cy="331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3969" tIns="41985" rIns="83969" bIns="41985">
            <a:spAutoFit/>
          </a:bodyPr>
          <a:lstStyle/>
          <a:p>
            <a:pPr defTabSz="838200">
              <a:spcBef>
                <a:spcPct val="20000"/>
              </a:spcBef>
            </a:pPr>
            <a:r>
              <a:rPr lang="en-US" altLang="ko-KR" sz="1600" dirty="0" smtClean="0">
                <a:latin typeface="현대하모니 M" pitchFamily="18" charset="-127"/>
                <a:ea typeface="현대하모니 M" pitchFamily="18" charset="-127"/>
              </a:rPr>
              <a:t>2016.04.27</a:t>
            </a:r>
            <a:endParaRPr lang="en-US" altLang="ko-KR" sz="1600" dirty="0">
              <a:latin typeface="현대하모니 M" pitchFamily="18" charset="-127"/>
              <a:ea typeface="현대하모니 M" pitchFamily="18" charset="-127"/>
            </a:endParaRPr>
          </a:p>
        </p:txBody>
      </p:sp>
      <p:sp>
        <p:nvSpPr>
          <p:cNvPr id="25604" name="Text Box 5"/>
          <p:cNvSpPr txBox="1">
            <a:spLocks noChangeArrowheads="1"/>
          </p:cNvSpPr>
          <p:nvPr/>
        </p:nvSpPr>
        <p:spPr bwMode="auto">
          <a:xfrm>
            <a:off x="483577" y="1987672"/>
            <a:ext cx="8077200" cy="577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3969" tIns="41985" rIns="83969" bIns="41985">
            <a:spAutoFit/>
          </a:bodyPr>
          <a:lstStyle/>
          <a:p>
            <a:pPr defTabSz="838200">
              <a:spcBef>
                <a:spcPct val="20000"/>
              </a:spcBef>
            </a:pPr>
            <a:r>
              <a:rPr lang="en-US" altLang="ko-KR" sz="3200" dirty="0" smtClean="0">
                <a:latin typeface="현대하모니 M" pitchFamily="18" charset="-127"/>
                <a:ea typeface="현대하모니 M" pitchFamily="18" charset="-127"/>
              </a:rPr>
              <a:t>Erwin </a:t>
            </a:r>
            <a:r>
              <a:rPr lang="ko-KR" altLang="en-US" sz="3200" dirty="0" smtClean="0">
                <a:latin typeface="현대하모니 M" pitchFamily="18" charset="-127"/>
                <a:ea typeface="현대하모니 M" pitchFamily="18" charset="-127"/>
              </a:rPr>
              <a:t>사용가이드</a:t>
            </a:r>
            <a:endParaRPr lang="ko-KR" altLang="en-US" sz="3200" dirty="0">
              <a:latin typeface="현대하모니 M" pitchFamily="18" charset="-127"/>
              <a:ea typeface="현대하모니 M" pitchFamily="18" charset="-127"/>
            </a:endParaRPr>
          </a:p>
        </p:txBody>
      </p:sp>
      <p:graphicFrame>
        <p:nvGraphicFramePr>
          <p:cNvPr id="17" name="Group 11"/>
          <p:cNvGraphicFramePr>
            <a:graphicFrameLocks noGrp="1"/>
          </p:cNvGraphicFramePr>
          <p:nvPr/>
        </p:nvGraphicFramePr>
        <p:xfrm>
          <a:off x="7562851" y="146050"/>
          <a:ext cx="997926" cy="823914"/>
        </p:xfrm>
        <a:graphic>
          <a:graphicData uri="http://schemas.openxmlformats.org/drawingml/2006/table">
            <a:tbl>
              <a:tblPr/>
              <a:tblGrid>
                <a:gridCol w="266700"/>
                <a:gridCol w="731226"/>
              </a:tblGrid>
              <a:tr h="274638">
                <a:tc>
                  <a:txBody>
                    <a:bodyPr/>
                    <a:lstStyle/>
                    <a:p>
                      <a:pPr marL="0" marR="0" lvl="0" indent="0" algn="ctr" defTabSz="1042988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현대하모니 M" pitchFamily="18" charset="-127"/>
                          <a:ea typeface="현대하모니 M" pitchFamily="18" charset="-127"/>
                        </a:rPr>
                        <a:t>○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42988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현대하모니 M" pitchFamily="18" charset="-127"/>
                          <a:ea typeface="현대하모니 M" pitchFamily="18" charset="-127"/>
                        </a:rPr>
                        <a:t>의사결정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638">
                <a:tc>
                  <a:txBody>
                    <a:bodyPr/>
                    <a:lstStyle/>
                    <a:p>
                      <a:pPr marL="0" marR="0" lvl="0" indent="0" algn="ctr" defTabSz="1042988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현대하모니 M" pitchFamily="18" charset="-127"/>
                          <a:ea typeface="현대하모니 M" pitchFamily="18" charset="-127"/>
                        </a:rPr>
                        <a:t>●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42988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현대하모니 M" pitchFamily="18" charset="-127"/>
                          <a:ea typeface="현대하모니 M" pitchFamily="18" charset="-127"/>
                        </a:rPr>
                        <a:t>정보전달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638">
                <a:tc>
                  <a:txBody>
                    <a:bodyPr/>
                    <a:lstStyle/>
                    <a:p>
                      <a:pPr marL="0" marR="0" lvl="0" indent="0" algn="ctr" defTabSz="1042988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현대하모니 M" pitchFamily="18" charset="-127"/>
                          <a:ea typeface="현대하모니 M" pitchFamily="18" charset="-127"/>
                        </a:rPr>
                        <a:t>○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42988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현대하모니 M" pitchFamily="18" charset="-127"/>
                          <a:ea typeface="현대하모니 M" pitchFamily="18" charset="-127"/>
                        </a:rPr>
                        <a:t>지시사항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549491" y="4458598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838200">
              <a:spcBef>
                <a:spcPct val="20000"/>
              </a:spcBef>
            </a:pPr>
            <a:r>
              <a:rPr lang="ko-KR" altLang="en-US" sz="1600" dirty="0" err="1" smtClean="0">
                <a:latin typeface="현대하모니 M" pitchFamily="18" charset="-127"/>
                <a:ea typeface="현대하모니 M" pitchFamily="18" charset="-127"/>
              </a:rPr>
              <a:t>경영정보시스템</a:t>
            </a:r>
            <a:r>
              <a:rPr lang="ko-KR" altLang="en-US" sz="1600" dirty="0" err="1">
                <a:latin typeface="현대하모니 M" pitchFamily="18" charset="-127"/>
                <a:ea typeface="현대하모니 M" pitchFamily="18" charset="-127"/>
              </a:rPr>
              <a:t>팀</a:t>
            </a:r>
            <a:endParaRPr lang="ko-KR" altLang="en-US" sz="1600" b="0" dirty="0">
              <a:latin typeface="현대하모니 M" pitchFamily="18" charset="-127"/>
              <a:ea typeface="현대하모니 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627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Box 20"/>
          <p:cNvSpPr txBox="1">
            <a:spLocks noChangeArrowheads="1"/>
          </p:cNvSpPr>
          <p:nvPr/>
        </p:nvSpPr>
        <p:spPr bwMode="auto">
          <a:xfrm>
            <a:off x="3043215" y="1814966"/>
            <a:ext cx="4453418" cy="13959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3969" tIns="41985" rIns="83969" bIns="41985">
            <a:spAutoFit/>
          </a:bodyPr>
          <a:lstStyle/>
          <a:p>
            <a:pPr marL="357188" indent="-357188">
              <a:lnSpc>
                <a:spcPct val="150000"/>
              </a:lnSpc>
              <a:spcBef>
                <a:spcPct val="5000"/>
              </a:spcBef>
              <a:buFont typeface="맑은 고딕" pitchFamily="50" charset="-127"/>
              <a:buAutoNum type="arabicPeriod"/>
            </a:pPr>
            <a:r>
              <a:rPr kumimoji="0" lang="en-US" altLang="ko-KR" sz="2400" b="1" dirty="0" smtClean="0">
                <a:latin typeface="현대하모니 M" pitchFamily="18" charset="-127"/>
                <a:ea typeface="현대하모니 M" pitchFamily="18" charset="-127"/>
              </a:rPr>
              <a:t>Erwin </a:t>
            </a:r>
            <a:r>
              <a:rPr kumimoji="0" lang="ko-KR" altLang="en-US" sz="2400" b="1" dirty="0" smtClean="0">
                <a:latin typeface="현대하모니 M" pitchFamily="18" charset="-127"/>
                <a:ea typeface="현대하모니 M" pitchFamily="18" charset="-127"/>
              </a:rPr>
              <a:t>설치</a:t>
            </a:r>
            <a:endParaRPr kumimoji="0" lang="en-US" altLang="ko-KR" sz="2400" b="1" dirty="0" smtClean="0">
              <a:latin typeface="현대하모니 M" pitchFamily="18" charset="-127"/>
              <a:ea typeface="현대하모니 M" pitchFamily="18" charset="-127"/>
            </a:endParaRPr>
          </a:p>
          <a:p>
            <a:pPr>
              <a:lnSpc>
                <a:spcPct val="200000"/>
              </a:lnSpc>
              <a:spcBef>
                <a:spcPct val="5000"/>
              </a:spcBef>
            </a:pPr>
            <a:r>
              <a:rPr kumimoji="0" lang="en-US" altLang="ko-KR" sz="2400" b="1" dirty="0" smtClean="0">
                <a:latin typeface="현대하모니 M" pitchFamily="18" charset="-127"/>
                <a:ea typeface="현대하모니 M" pitchFamily="18" charset="-127"/>
              </a:rPr>
              <a:t>2. </a:t>
            </a:r>
            <a:r>
              <a:rPr kumimoji="0" lang="en-US" altLang="ko-KR" sz="2400" b="1" dirty="0" smtClean="0">
                <a:latin typeface="현대하모니 M" pitchFamily="18" charset="-127"/>
                <a:ea typeface="현대하모니 M" pitchFamily="18" charset="-127"/>
              </a:rPr>
              <a:t>Erwin </a:t>
            </a:r>
            <a:r>
              <a:rPr kumimoji="0" lang="ko-KR" altLang="en-US" sz="2400" b="1" dirty="0" smtClean="0">
                <a:latin typeface="현대하모니 M" pitchFamily="18" charset="-127"/>
                <a:ea typeface="현대하모니 M" pitchFamily="18" charset="-127"/>
              </a:rPr>
              <a:t>사용가이드</a:t>
            </a:r>
            <a:endParaRPr kumimoji="0" lang="en-US" altLang="ko-KR" sz="2400" b="1" dirty="0" smtClean="0">
              <a:latin typeface="현대하모니 M" pitchFamily="18" charset="-127"/>
              <a:ea typeface="현대하모니 M" pitchFamily="18" charset="-127"/>
            </a:endParaRPr>
          </a:p>
        </p:txBody>
      </p:sp>
      <p:sp>
        <p:nvSpPr>
          <p:cNvPr id="28675" name="제목 1"/>
          <p:cNvSpPr>
            <a:spLocks noGrp="1"/>
          </p:cNvSpPr>
          <p:nvPr>
            <p:ph type="ctrTitle" idx="4294967295"/>
          </p:nvPr>
        </p:nvSpPr>
        <p:spPr>
          <a:xfrm>
            <a:off x="420566" y="115888"/>
            <a:ext cx="6345115" cy="508000"/>
          </a:xfrm>
        </p:spPr>
        <p:txBody>
          <a:bodyPr>
            <a:normAutofit fontScale="90000"/>
          </a:bodyPr>
          <a:lstStyle/>
          <a:p>
            <a:pPr algn="l" eaLnBrk="1" hangingPunct="1"/>
            <a:r>
              <a:rPr lang="ko-KR" altLang="en-US" sz="3200">
                <a:solidFill>
                  <a:srgbClr val="000000"/>
                </a:solidFill>
                <a:latin typeface="현대하모니 M" pitchFamily="18" charset="-127"/>
                <a:ea typeface="현대하모니 M" pitchFamily="18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422999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ChangeArrowheads="1"/>
          </p:cNvSpPr>
          <p:nvPr/>
        </p:nvSpPr>
        <p:spPr bwMode="auto">
          <a:xfrm>
            <a:off x="252046" y="124372"/>
            <a:ext cx="5981677" cy="56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7750" tIns="26937" rIns="26937" bIns="26937" anchor="ctr"/>
          <a:lstStyle/>
          <a:p>
            <a:pPr marL="457200" indent="-457200">
              <a:spcAft>
                <a:spcPts val="300"/>
              </a:spcAft>
              <a:buAutoNum type="arabicPeriod"/>
            </a:pPr>
            <a:r>
              <a:rPr lang="en-US" altLang="ko-KR" sz="3200" b="1" dirty="0" smtClean="0">
                <a:latin typeface="현대하모니 M" pitchFamily="18" charset="-127"/>
                <a:ea typeface="현대하모니 M" pitchFamily="18" charset="-127"/>
              </a:rPr>
              <a:t>Erwin </a:t>
            </a:r>
            <a:r>
              <a:rPr lang="ko-KR" altLang="en-US" sz="3200" b="1" dirty="0" smtClean="0">
                <a:latin typeface="현대하모니 M" pitchFamily="18" charset="-127"/>
                <a:ea typeface="현대하모니 M" pitchFamily="18" charset="-127"/>
              </a:rPr>
              <a:t>설치</a:t>
            </a: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684285"/>
              </p:ext>
            </p:extLst>
          </p:nvPr>
        </p:nvGraphicFramePr>
        <p:xfrm>
          <a:off x="376604" y="980728"/>
          <a:ext cx="8449407" cy="5457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3748"/>
                <a:gridCol w="5085659"/>
              </a:tblGrid>
              <a:tr h="4320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현대하모니 L" pitchFamily="18" charset="-127"/>
                          <a:ea typeface="현대하모니 L" pitchFamily="18" charset="-127"/>
                        </a:rPr>
                        <a:t>설치 순서</a:t>
                      </a:r>
                    </a:p>
                  </a:txBody>
                  <a:tcPr marL="33229" marR="33229" marT="35996" marB="35996" anchor="ctr" horzOverflow="overflow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현대하모니 L" pitchFamily="18" charset="-127"/>
                          <a:ea typeface="현대하모니 L" pitchFamily="18" charset="-127"/>
                        </a:rPr>
                        <a:t>내 용</a:t>
                      </a:r>
                    </a:p>
                  </a:txBody>
                  <a:tcPr marL="33229" marR="33229" marT="35996" marB="3599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55262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①</a:t>
                      </a:r>
                      <a:r>
                        <a:rPr lang="ko-KR" altLang="en-US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 </a:t>
                      </a:r>
                      <a:r>
                        <a:rPr lang="en-US" altLang="ko-KR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Erwin </a:t>
                      </a:r>
                      <a:r>
                        <a:rPr lang="ko-KR" altLang="en-US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서버 접속 </a:t>
                      </a:r>
                      <a:r>
                        <a:rPr lang="en-US" altLang="ko-KR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SRMS </a:t>
                      </a:r>
                      <a:r>
                        <a:rPr lang="ko-KR" altLang="en-US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등재 요청</a:t>
                      </a:r>
                      <a:endParaRPr lang="ko-KR" altLang="en-US" sz="1400" b="0" dirty="0" smtClean="0">
                        <a:solidFill>
                          <a:schemeClr val="tx1"/>
                        </a:solidFill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99692" marR="33229" marT="35994" marB="3599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- Erwin </a:t>
                      </a:r>
                      <a:r>
                        <a:rPr lang="ko-KR" altLang="en-US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대상서버 </a:t>
                      </a:r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: 10.10.112.114</a:t>
                      </a:r>
                      <a:endParaRPr lang="ko-KR" altLang="en-US" sz="1200" b="0" dirty="0"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3229" marR="33229" marT="35994" marB="35994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5262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② 사용자 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PC Oracle Client</a:t>
                      </a:r>
                      <a:r>
                        <a:rPr lang="en-US" altLang="ko-KR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 </a:t>
                      </a:r>
                      <a:r>
                        <a:rPr lang="ko-KR" altLang="en-US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설치</a:t>
                      </a:r>
                      <a:endParaRPr lang="ko-KR" altLang="en-US" sz="1400" b="0" dirty="0" smtClean="0">
                        <a:solidFill>
                          <a:schemeClr val="tx1"/>
                        </a:solidFill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99692" marR="33229" marT="35994" marB="3599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- </a:t>
                      </a:r>
                      <a:r>
                        <a:rPr lang="en-US" altLang="ko-KR" sz="1200" b="0" dirty="0" smtClean="0">
                          <a:solidFill>
                            <a:srgbClr val="FF0000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Oracle</a:t>
                      </a:r>
                      <a:r>
                        <a:rPr lang="en-US" altLang="ko-KR" sz="1200" b="0" baseline="0" dirty="0" smtClean="0">
                          <a:solidFill>
                            <a:srgbClr val="FF0000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 32bit</a:t>
                      </a:r>
                      <a:r>
                        <a:rPr lang="ko-KR" altLang="en-US" sz="1200" b="0" baseline="0" dirty="0" smtClean="0">
                          <a:solidFill>
                            <a:srgbClr val="FF0000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로 설치 </a:t>
                      </a:r>
                      <a:endParaRPr lang="ko-KR" altLang="en-US" sz="1200" b="0" dirty="0">
                        <a:solidFill>
                          <a:srgbClr val="FF0000"/>
                        </a:solidFill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3229" marR="33229" marT="35994" marB="35994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84708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③ 사용자 </a:t>
                      </a:r>
                      <a:r>
                        <a:rPr lang="en-US" altLang="ko-KR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PC</a:t>
                      </a:r>
                      <a:r>
                        <a:rPr lang="ko-KR" altLang="en-US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에 </a:t>
                      </a:r>
                      <a:r>
                        <a:rPr lang="en-US" altLang="ko-KR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Oracle </a:t>
                      </a:r>
                      <a:r>
                        <a:rPr lang="en-US" altLang="ko-KR" sz="1400" b="0" baseline="0" dirty="0" err="1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Tnsnames.ora</a:t>
                      </a:r>
                      <a:r>
                        <a:rPr lang="en-US" altLang="ko-KR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 </a:t>
                      </a:r>
                      <a:r>
                        <a:rPr lang="ko-KR" altLang="en-US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등재</a:t>
                      </a:r>
                      <a:endParaRPr lang="en-US" altLang="ko-KR" sz="1400" b="0" baseline="0" dirty="0" smtClean="0">
                        <a:solidFill>
                          <a:schemeClr val="tx1"/>
                        </a:solidFill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99692" marR="33229" marT="35994" marB="3599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7200"/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GBIMETA=</a:t>
                      </a:r>
                    </a:p>
                    <a:p>
                      <a:pPr marL="457200" indent="-457200"/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    (DESCRIPTION=</a:t>
                      </a:r>
                    </a:p>
                    <a:p>
                      <a:pPr marL="457200" indent="-457200"/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        (ADDRESS_LIST=</a:t>
                      </a:r>
                    </a:p>
                    <a:p>
                      <a:pPr marL="457200" indent="-457200"/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            (ADDRESS=(PROTOCOL=TCP)(HOST=10.10.112.114)(PORT=1521))</a:t>
                      </a:r>
                    </a:p>
                    <a:p>
                      <a:pPr marL="457200" indent="-457200"/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        )</a:t>
                      </a:r>
                    </a:p>
                    <a:p>
                      <a:pPr marL="457200" indent="-457200"/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        (CONNECT_DATA=</a:t>
                      </a:r>
                    </a:p>
                    <a:p>
                      <a:pPr marL="457200" indent="-457200"/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            (SERVICE_NAME=GBIMETA)</a:t>
                      </a:r>
                    </a:p>
                    <a:p>
                      <a:pPr marL="457200" indent="-457200"/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        )</a:t>
                      </a:r>
                    </a:p>
                    <a:p>
                      <a:pPr marL="457200" indent="-457200"/>
                      <a:r>
                        <a:rPr lang="en-US" altLang="ko-KR" sz="1200" b="0" dirty="0" smtClean="0">
                          <a:latin typeface="현대하모니 L" pitchFamily="18" charset="-127"/>
                          <a:ea typeface="현대하모니 L" pitchFamily="18" charset="-127"/>
                        </a:rPr>
                        <a:t>    )</a:t>
                      </a:r>
                      <a:endParaRPr lang="ko-KR" altLang="en-US" sz="1200" b="0" dirty="0"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3229" marR="33229" marT="35994" marB="35994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1231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④ 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PC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환경 변수 등재</a:t>
                      </a:r>
                    </a:p>
                  </a:txBody>
                  <a:tcPr marL="99692" marR="33229" marT="35994" marB="3599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1" indent="-45720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</a:rPr>
                        <a:t>- License Server</a:t>
                      </a:r>
                      <a:r>
                        <a:rPr kumimoji="1" lang="ko-KR" alt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</a:rPr>
                        <a:t> 와 </a:t>
                      </a:r>
                      <a:r>
                        <a:rPr kumimoji="1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</a:rPr>
                        <a:t>Client Erwin </a:t>
                      </a:r>
                      <a:r>
                        <a:rPr kumimoji="1" lang="ko-KR" alt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</a:rPr>
                        <a:t>인증</a:t>
                      </a:r>
                      <a:endParaRPr kumimoji="1" lang="en-US" altLang="ko-KR" sz="12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현대하모니 L" panose="02020603020101020101" pitchFamily="18" charset="-127"/>
                        <a:ea typeface="현대하모니 L" panose="02020603020101020101" pitchFamily="18" charset="-127"/>
                      </a:endParaRPr>
                    </a:p>
                  </a:txBody>
                  <a:tcPr marL="33229" marR="33229" marT="35994" marB="35994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1231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⑤ 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UDP</a:t>
                      </a:r>
                      <a:r>
                        <a:rPr lang="en-US" altLang="ko-KR" sz="1400" b="0" baseline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 5093 Port Open</a:t>
                      </a:r>
                      <a:endParaRPr lang="ko-KR" altLang="en-US" sz="1400" b="0" dirty="0" smtClean="0">
                        <a:solidFill>
                          <a:schemeClr val="tx1"/>
                        </a:solidFill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99692" marR="33229" marT="35994" marB="3599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</a:rPr>
                        <a:t>- UDP 5093 Port</a:t>
                      </a:r>
                      <a:r>
                        <a:rPr kumimoji="1" lang="ko-KR" alt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</a:rPr>
                        <a:t>가 개방되어 있어야 함</a:t>
                      </a:r>
                      <a:endParaRPr lang="ko-KR" altLang="en-US" sz="1200" b="0" dirty="0" smtClean="0">
                        <a:solidFill>
                          <a:schemeClr val="tx1"/>
                        </a:solidFill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3229" marR="33229" marT="36000" marB="3600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12312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⑥ 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Erwin Floating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현대하모니 L" pitchFamily="18" charset="-127"/>
                          <a:ea typeface="현대하모니 L" pitchFamily="18" charset="-127"/>
                        </a:rPr>
                        <a:t>설치 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99692" marR="33229" marT="35994" marB="35994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itchFamily="18" charset="-127"/>
                          <a:ea typeface="현대하모니 L" pitchFamily="18" charset="-127"/>
                          <a:cs typeface="+mn-cs"/>
                        </a:rPr>
                        <a:t>- </a:t>
                      </a:r>
                      <a:r>
                        <a:rPr kumimoji="0" lang="ko-KR" altLang="en-US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itchFamily="18" charset="-127"/>
                          <a:ea typeface="현대하모니 L" pitchFamily="18" charset="-127"/>
                          <a:cs typeface="+mn-cs"/>
                        </a:rPr>
                        <a:t>설치 파일에 우측 마우스를 선택 후 </a:t>
                      </a:r>
                      <a:r>
                        <a:rPr kumimoji="0" lang="en-US" altLang="ko-KR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itchFamily="18" charset="-127"/>
                          <a:ea typeface="현대하모니 L" pitchFamily="18" charset="-127"/>
                          <a:cs typeface="+mn-cs"/>
                          <a:sym typeface="Wingdings" panose="05000000000000000000" pitchFamily="2" charset="2"/>
                        </a:rPr>
                        <a:t> </a:t>
                      </a:r>
                      <a:r>
                        <a:rPr kumimoji="0" lang="ko-KR" altLang="en-US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현대하모니 L" pitchFamily="18" charset="-127"/>
                          <a:ea typeface="현대하모니 L" pitchFamily="18" charset="-127"/>
                          <a:cs typeface="+mn-cs"/>
                          <a:sym typeface="Wingdings" panose="05000000000000000000" pitchFamily="2" charset="2"/>
                        </a:rPr>
                        <a:t>관리자 권한으로 실행</a:t>
                      </a:r>
                      <a:endParaRPr kumimoji="0" lang="ko-KR" alt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현대하모니 L" pitchFamily="18" charset="-127"/>
                        <a:ea typeface="현대하모니 L" pitchFamily="18" charset="-127"/>
                        <a:cs typeface="+mn-cs"/>
                      </a:endParaRPr>
                    </a:p>
                  </a:txBody>
                  <a:tcPr marL="33229" marR="33229" marT="36000" marB="3600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개체 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8059118"/>
              </p:ext>
            </p:extLst>
          </p:nvPr>
        </p:nvGraphicFramePr>
        <p:xfrm>
          <a:off x="7020272" y="4509120"/>
          <a:ext cx="844062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프레젠테이션" showAsIcon="1" r:id="rId4" imgW="914400" imgH="685800" progId="PowerPoint.Show.12">
                  <p:embed/>
                </p:oleObj>
              </mc:Choice>
              <mc:Fallback>
                <p:oleObj name="프레젠테이션" showAsIcon="1" r:id="rId4" imgW="914400" imgH="68580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20272" y="4509120"/>
                        <a:ext cx="844062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5881437"/>
              </p:ext>
            </p:extLst>
          </p:nvPr>
        </p:nvGraphicFramePr>
        <p:xfrm>
          <a:off x="6876256" y="5229200"/>
          <a:ext cx="844062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프레젠테이션" showAsIcon="1" r:id="rId6" imgW="914400" imgH="771480" progId="PowerPoint.Show.12">
                  <p:embed/>
                </p:oleObj>
              </mc:Choice>
              <mc:Fallback>
                <p:oleObj name="프레젠테이션" showAsIcon="1" r:id="rId6" imgW="914400" imgH="77148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76256" y="5229200"/>
                        <a:ext cx="844062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1405243"/>
              </p:ext>
            </p:extLst>
          </p:nvPr>
        </p:nvGraphicFramePr>
        <p:xfrm>
          <a:off x="7884368" y="5877272"/>
          <a:ext cx="934915" cy="792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Document" showAsIcon="1" r:id="rId8" imgW="914400" imgH="714240" progId="Word.Document.8">
                  <p:embed/>
                </p:oleObj>
              </mc:Choice>
              <mc:Fallback>
                <p:oleObj name="Document" showAsIcon="1" r:id="rId8" imgW="914400" imgH="71424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4368" y="5877272"/>
                        <a:ext cx="934915" cy="792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860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252046" y="124372"/>
            <a:ext cx="5981677" cy="56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7750" tIns="26937" rIns="26937" bIns="26937" anchor="ctr"/>
          <a:lstStyle/>
          <a:p>
            <a:pPr>
              <a:spcAft>
                <a:spcPts val="300"/>
              </a:spcAft>
            </a:pPr>
            <a:r>
              <a:rPr lang="en-US" altLang="ko-KR" sz="3200" b="1" dirty="0" smtClean="0">
                <a:latin typeface="현대하모니 M" pitchFamily="18" charset="-127"/>
                <a:ea typeface="현대하모니 M" pitchFamily="18" charset="-127"/>
              </a:rPr>
              <a:t>2. </a:t>
            </a:r>
            <a:r>
              <a:rPr lang="en-US" altLang="ko-KR" sz="3200" b="1" dirty="0" smtClean="0">
                <a:latin typeface="현대하모니 M" pitchFamily="18" charset="-127"/>
                <a:ea typeface="현대하모니 M" pitchFamily="18" charset="-127"/>
              </a:rPr>
              <a:t>Erwin </a:t>
            </a:r>
            <a:r>
              <a:rPr lang="ko-KR" altLang="en-US" sz="3200" b="1" dirty="0" smtClean="0">
                <a:latin typeface="현대하모니 M" pitchFamily="18" charset="-127"/>
                <a:ea typeface="현대하모니 M" pitchFamily="18" charset="-127"/>
              </a:rPr>
              <a:t>사용 가이드</a:t>
            </a:r>
          </a:p>
        </p:txBody>
      </p:sp>
      <p:sp>
        <p:nvSpPr>
          <p:cNvPr id="8" name="TextBox 20"/>
          <p:cNvSpPr txBox="1">
            <a:spLocks noChangeArrowheads="1"/>
          </p:cNvSpPr>
          <p:nvPr/>
        </p:nvSpPr>
        <p:spPr bwMode="auto">
          <a:xfrm>
            <a:off x="2444994" y="2444342"/>
            <a:ext cx="4453418" cy="63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3969" tIns="41985" rIns="83969" bIns="41985">
            <a:spAutoFit/>
          </a:bodyPr>
          <a:lstStyle/>
          <a:p>
            <a:pPr>
              <a:lnSpc>
                <a:spcPct val="150000"/>
              </a:lnSpc>
              <a:spcBef>
                <a:spcPct val="5000"/>
              </a:spcBef>
            </a:pPr>
            <a:r>
              <a:rPr kumimoji="0" lang="ko-KR" altLang="en-US" sz="2400" b="1" dirty="0" smtClean="0">
                <a:latin typeface="현대하모니 M" pitchFamily="18" charset="-127"/>
                <a:ea typeface="현대하모니 M" pitchFamily="18" charset="-127"/>
              </a:rPr>
              <a:t>데이터 모델링 및 </a:t>
            </a:r>
            <a:r>
              <a:rPr kumimoji="0" lang="en-US" altLang="ko-KR" sz="2400" b="1" dirty="0" smtClean="0">
                <a:latin typeface="현대하모니 M" pitchFamily="18" charset="-127"/>
                <a:ea typeface="현대하모니 M" pitchFamily="18" charset="-127"/>
              </a:rPr>
              <a:t>Erwin </a:t>
            </a:r>
            <a:r>
              <a:rPr kumimoji="0" lang="ko-KR" altLang="en-US" sz="2400" b="1" dirty="0" smtClean="0">
                <a:latin typeface="현대하모니 M" pitchFamily="18" charset="-127"/>
                <a:ea typeface="현대하모니 M" pitchFamily="18" charset="-127"/>
              </a:rPr>
              <a:t>사용법</a:t>
            </a:r>
            <a:endParaRPr kumimoji="0" lang="en-US" altLang="ko-KR" sz="2400" b="1" dirty="0" smtClean="0">
              <a:latin typeface="현대하모니 M" pitchFamily="18" charset="-127"/>
              <a:ea typeface="현대하모니 M" pitchFamily="18" charset="-127"/>
            </a:endParaRPr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3466529"/>
              </p:ext>
            </p:extLst>
          </p:nvPr>
        </p:nvGraphicFramePr>
        <p:xfrm>
          <a:off x="3722134" y="3212976"/>
          <a:ext cx="844062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Acrobat Document" showAsIcon="1" r:id="rId4" imgW="914400" imgH="685800" progId="AcroExch.Document.7">
                  <p:embed/>
                </p:oleObj>
              </mc:Choice>
              <mc:Fallback>
                <p:oleObj name="Acrobat Document" showAsIcon="1" r:id="rId4" imgW="914400" imgH="68580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22134" y="3212976"/>
                        <a:ext cx="844062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051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2"/>
          <p:cNvSpPr>
            <a:spLocks noChangeArrowheads="1"/>
          </p:cNvSpPr>
          <p:nvPr/>
        </p:nvSpPr>
        <p:spPr bwMode="auto">
          <a:xfrm>
            <a:off x="2857488" y="2143116"/>
            <a:ext cx="5436772" cy="221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0" hangingPunct="0">
              <a:lnSpc>
                <a:spcPct val="85000"/>
              </a:lnSpc>
            </a:pPr>
            <a:r>
              <a:rPr lang="ko-KR" altLang="en-US" sz="6000" b="0" dirty="0" smtClean="0">
                <a:latin typeface="현대하모니 M" pitchFamily="18" charset="-127"/>
                <a:ea typeface="현대하모니 M" pitchFamily="18" charset="-127"/>
              </a:rPr>
              <a:t>감사합니다</a:t>
            </a:r>
            <a:r>
              <a:rPr lang="en-US" altLang="ko-KR" sz="6000" b="0" dirty="0" smtClean="0">
                <a:latin typeface="현대하모니 M" pitchFamily="18" charset="-127"/>
                <a:ea typeface="현대하모니 M" pitchFamily="18" charset="-127"/>
              </a:rPr>
              <a:t>.</a:t>
            </a:r>
            <a:endParaRPr lang="ko-KR" altLang="en-US" sz="6000" b="0" dirty="0" smtClean="0">
              <a:latin typeface="현대하모니 M" pitchFamily="18" charset="-127"/>
              <a:ea typeface="현대하모니 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878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154</Words>
  <Application>Microsoft Office PowerPoint</Application>
  <PresentationFormat>화면 슬라이드 쇼(4:3)</PresentationFormat>
  <Paragraphs>53</Paragraphs>
  <Slides>5</Slides>
  <Notes>5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3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Office 테마</vt:lpstr>
      <vt:lpstr>프레젠테이션</vt:lpstr>
      <vt:lpstr>Document</vt:lpstr>
      <vt:lpstr>Acrobat Document</vt:lpstr>
      <vt:lpstr>PowerPoint 프레젠테이션</vt:lpstr>
      <vt:lpstr>목차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2</cp:revision>
  <dcterms:created xsi:type="dcterms:W3CDTF">2019-08-12T06:40:23Z</dcterms:created>
  <dcterms:modified xsi:type="dcterms:W3CDTF">2019-08-12T06:43:09Z</dcterms:modified>
</cp:coreProperties>
</file>

<file path=docProps/thumbnail.jpeg>
</file>